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7" r:id="rId2"/>
    <p:sldId id="259" r:id="rId3"/>
    <p:sldId id="261" r:id="rId4"/>
    <p:sldId id="260" r:id="rId5"/>
    <p:sldId id="263" r:id="rId6"/>
    <p:sldId id="265" r:id="rId7"/>
    <p:sldId id="264" r:id="rId8"/>
    <p:sldId id="266" r:id="rId9"/>
    <p:sldId id="267"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2" r:id="rId59"/>
    <p:sldId id="321" r:id="rId60"/>
    <p:sldId id="323" r:id="rId61"/>
    <p:sldId id="25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8095"/>
  </p:normalViewPr>
  <p:slideViewPr>
    <p:cSldViewPr snapToGrid="0">
      <p:cViewPr varScale="1">
        <p:scale>
          <a:sx n="112" d="100"/>
          <a:sy n="112" d="100"/>
        </p:scale>
        <p:origin x="11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4040A-6BC4-904B-951E-255CC3E6C85A}" type="datetimeFigureOut">
              <a:rPr lang="en-US" smtClean="0"/>
              <a:t>1/30/23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780DB-9CFC-6D4B-ABAC-0FB7585594E0}" type="slidenum">
              <a:rPr lang="en-US" smtClean="0"/>
              <a:t>‹#›</a:t>
            </a:fld>
            <a:endParaRPr lang="en-US"/>
          </a:p>
        </p:txBody>
      </p:sp>
    </p:spTree>
    <p:extLst>
      <p:ext uri="{BB962C8B-B14F-4D97-AF65-F5344CB8AC3E}">
        <p14:creationId xmlns:p14="http://schemas.microsoft.com/office/powerpoint/2010/main" val="2192663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6593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6663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1155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896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747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074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506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9354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185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1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5159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1315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1721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8072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1914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651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Oh dear - the extent of shrubs did not increase between 2001 and 2016. One takeaway from this could be that </a:t>
            </a:r>
            <a:r>
              <a:rPr lang="en-US" dirty="0" err="1"/>
              <a:t>shrubification</a:t>
            </a:r>
            <a:r>
              <a:rPr lang="en-US" dirty="0"/>
              <a:t> is not happening in this region of the Arctic. But the percentage change in shrubs was very small (-0.02%) and could well be smaller than the uncertainty in our land cover product. For example, if just 1% of pixels were incorrectly classified as shrubs in 2001 our result would be insignificant. Other, perhaps more significant changes, that occurred between 2001 and 2016 include an increase in deciduous forest (41) by 3.9%, a decrease in evergreen forest (42) by 0.4%, and a decrease in emergent herbaceous wetlands (95) by 0.4%. </a:t>
            </a:r>
          </a:p>
        </p:txBody>
      </p:sp>
    </p:spTree>
    <p:extLst>
      <p:ext uri="{BB962C8B-B14F-4D97-AF65-F5344CB8AC3E}">
        <p14:creationId xmlns:p14="http://schemas.microsoft.com/office/powerpoint/2010/main" val="2227637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13153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42745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87173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935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83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55865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4723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85516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29700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71814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62133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t2m stands for 2 m above the surface, the standard height used by temperature sensors. It is a common metric used in climatology but note that it is different from the surface temperature which would be the temperature of the ground surface.</a:t>
            </a:r>
          </a:p>
        </p:txBody>
      </p:sp>
    </p:spTree>
    <p:extLst>
      <p:ext uri="{BB962C8B-B14F-4D97-AF65-F5344CB8AC3E}">
        <p14:creationId xmlns:p14="http://schemas.microsoft.com/office/powerpoint/2010/main" val="4156044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162422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987608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514543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2603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54765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705724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40653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909188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42103865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77456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14572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127751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05564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2995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9791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616427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5086860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3733718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4206522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9808029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654373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2215396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6008853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6884806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94357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680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1318486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733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many different values can be stored in an uin8?</a:t>
            </a:r>
            <a:endParaRPr dirty="0"/>
          </a:p>
        </p:txBody>
      </p:sp>
    </p:spTree>
    <p:extLst>
      <p:ext uri="{BB962C8B-B14F-4D97-AF65-F5344CB8AC3E}">
        <p14:creationId xmlns:p14="http://schemas.microsoft.com/office/powerpoint/2010/main" val="1323289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536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8098-4ED1-C79A-9171-39DB6744F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012211-E257-3848-2582-DCD86AB882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11E53D-FB1D-9765-6D07-9C93AC309572}"/>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B8106A34-62B0-6091-A330-9F54B46BD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1C3D0-4203-B761-BE19-7649B47E4B6F}"/>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79401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0F6E-663F-1FB6-52F7-32AA16D87B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CDB69-8B5E-9048-060D-A8740C2B3F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DFBD9-B43B-D5EF-3828-0BDD10FE2540}"/>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724791E1-B320-1511-8D35-7A47ECB5C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92EC2-94F5-1177-1D94-1D2F5596DAE4}"/>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264298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89363-899F-98B1-1677-4F4454158C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7CD7B5-F277-A4FD-44FD-9F9C018FFD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096A0-D2BC-74D9-61DA-BAF9CF7D6CFA}"/>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C5CF9A23-364D-09C6-0E76-088D6D30A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60DE3-51BC-E5FE-11CD-35B3C1E45899}"/>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99159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9CA6-FB40-AC13-DEB8-83C7E3397A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09A36C-60DF-5250-3114-B316F3E794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C5B60-2427-53C2-CC81-646C3E790471}"/>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3ACCCEDA-270E-2052-239C-2B4D8B897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15047-98BA-3D71-5409-DC60F59492B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96876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FC4E-071F-15A1-B7C9-26470A8A05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ACCD3C-5EBA-882B-7ECE-489E13BB77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067831-1B89-FC83-A376-578235F961C0}"/>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FE73DFFD-CF32-963A-A567-CFCFFB924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FF393-9939-78BC-D7D4-0BDEF9A95F2E}"/>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304121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7C1-DCF7-9364-15CB-69151C192B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2A1F3-5DA1-83C4-2D85-39EDA4F95F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20F8C7-F1BD-FDF1-E7B5-6B691F0D94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E09604-8D97-80DF-61F0-04A1355C7B56}"/>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6" name="Footer Placeholder 5">
            <a:extLst>
              <a:ext uri="{FF2B5EF4-FFF2-40B4-BE49-F238E27FC236}">
                <a16:creationId xmlns:a16="http://schemas.microsoft.com/office/drawing/2014/main" id="{C9F0B97D-2697-75C5-138E-4B38979C8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ABCDE-89E2-631D-C0ED-CADCBF8EF3F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372675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CE3C-C2DD-3400-D40A-26FDED998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52C7F4-3B53-C433-AC0A-D296BCA7DE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647B35-02BE-B6BE-D358-D2883970F2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2E6507-FFD4-6DE9-E2BF-638A6AD92B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97AC1-A5D1-3544-9233-1A788108C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CCFDEE-92AE-D250-7B8B-157DEF21F855}"/>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8" name="Footer Placeholder 7">
            <a:extLst>
              <a:ext uri="{FF2B5EF4-FFF2-40B4-BE49-F238E27FC236}">
                <a16:creationId xmlns:a16="http://schemas.microsoft.com/office/drawing/2014/main" id="{10E48943-E43F-150C-DA4A-9E8D7EBEFF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D804DB-35E0-E8F8-FD9D-9F22ED573E87}"/>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52128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6146F-3ABF-88F8-20D5-71BCFA08EC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C15DD9-FF92-6B21-61C6-241A6B36281D}"/>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4" name="Footer Placeholder 3">
            <a:extLst>
              <a:ext uri="{FF2B5EF4-FFF2-40B4-BE49-F238E27FC236}">
                <a16:creationId xmlns:a16="http://schemas.microsoft.com/office/drawing/2014/main" id="{0F3BE6D8-6263-A79D-59DC-3B95D772D5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E1C3A9-6A10-1632-A929-B2F3273D0FB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2501873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079927-A7ED-933E-30E5-3071AFCD0344}"/>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3" name="Footer Placeholder 2">
            <a:extLst>
              <a:ext uri="{FF2B5EF4-FFF2-40B4-BE49-F238E27FC236}">
                <a16:creationId xmlns:a16="http://schemas.microsoft.com/office/drawing/2014/main" id="{C0AB4E6C-7EAD-67F5-661D-D1B414C4BD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720C2C-E70C-2554-6692-3E553D022689}"/>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50710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C913A-60A3-E56C-FFDC-E2AC19A6E7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CD87C4-94B8-3701-9528-A7424728FE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0302DA-9FD9-0FA3-9AE6-54DEA579C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B28FD-7B1B-967D-4E5E-49A17E885E60}"/>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6" name="Footer Placeholder 5">
            <a:extLst>
              <a:ext uri="{FF2B5EF4-FFF2-40B4-BE49-F238E27FC236}">
                <a16:creationId xmlns:a16="http://schemas.microsoft.com/office/drawing/2014/main" id="{8B2F5179-AED1-D58B-B6B5-7D3FE317E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154E7-7604-22F8-4D9C-F7FC2F55B91B}"/>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87533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1780-252B-26DF-D6C7-C064E15BAE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0082BE-E40D-1E27-4D80-ED5149D73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05E30-144E-DA34-2C31-A7D1B4711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1D7FC9-5D98-0BBE-269D-175C26769B16}"/>
              </a:ext>
            </a:extLst>
          </p:cNvPr>
          <p:cNvSpPr>
            <a:spLocks noGrp="1"/>
          </p:cNvSpPr>
          <p:nvPr>
            <p:ph type="dt" sz="half" idx="10"/>
          </p:nvPr>
        </p:nvSpPr>
        <p:spPr/>
        <p:txBody>
          <a:bodyPr/>
          <a:lstStyle/>
          <a:p>
            <a:fld id="{D8201D2F-EDA9-D943-9F96-4AE9DED623AD}" type="datetimeFigureOut">
              <a:rPr lang="en-US" smtClean="0"/>
              <a:t>1/30/23</a:t>
            </a:fld>
            <a:endParaRPr lang="en-US"/>
          </a:p>
        </p:txBody>
      </p:sp>
      <p:sp>
        <p:nvSpPr>
          <p:cNvPr id="6" name="Footer Placeholder 5">
            <a:extLst>
              <a:ext uri="{FF2B5EF4-FFF2-40B4-BE49-F238E27FC236}">
                <a16:creationId xmlns:a16="http://schemas.microsoft.com/office/drawing/2014/main" id="{83EEB63F-FE32-8598-78AA-8150705F5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21D4B-68DA-25CA-8135-46F4F97F9411}"/>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81543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F6B460-9265-7201-AF70-6EF974D154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546F3-5669-691C-C6FE-3A7F0DB414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1F59C-BFBE-D8A5-6230-2CD8B454C5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01D2F-EDA9-D943-9F96-4AE9DED623AD}" type="datetimeFigureOut">
              <a:rPr lang="en-US" smtClean="0"/>
              <a:t>1/30/23</a:t>
            </a:fld>
            <a:endParaRPr lang="en-US"/>
          </a:p>
        </p:txBody>
      </p:sp>
      <p:sp>
        <p:nvSpPr>
          <p:cNvPr id="5" name="Footer Placeholder 4">
            <a:extLst>
              <a:ext uri="{FF2B5EF4-FFF2-40B4-BE49-F238E27FC236}">
                <a16:creationId xmlns:a16="http://schemas.microsoft.com/office/drawing/2014/main" id="{5F5A9440-2764-CF48-C914-C1D5025BA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21F8C5-6C00-D5DC-8182-5EFBB88274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FA80C-CC43-0A41-8CE5-3CB30A187032}" type="slidenum">
              <a:rPr lang="en-US" smtClean="0"/>
              <a:t>‹#›</a:t>
            </a:fld>
            <a:endParaRPr lang="en-US"/>
          </a:p>
        </p:txBody>
      </p:sp>
    </p:spTree>
    <p:extLst>
      <p:ext uri="{BB962C8B-B14F-4D97-AF65-F5344CB8AC3E}">
        <p14:creationId xmlns:p14="http://schemas.microsoft.com/office/powerpoint/2010/main" val="185839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3: Gridded data analysis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rotWithShape="1">
          <a:blip r:embed="rId3"/>
          <a:srcRect b="82525"/>
          <a:stretch/>
        </p:blipFill>
        <p:spPr>
          <a:xfrm>
            <a:off x="121307" y="114519"/>
            <a:ext cx="9692688" cy="66324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5F329B1-2BD8-3449-5EA9-B4356EBA2F13}"/>
              </a:ext>
            </a:extLst>
          </p:cNvPr>
          <p:cNvPicPr>
            <a:picLocks noChangeAspect="1"/>
          </p:cNvPicPr>
          <p:nvPr/>
        </p:nvPicPr>
        <p:blipFill rotWithShape="1">
          <a:blip r:embed="rId4"/>
          <a:srcRect b="42094"/>
          <a:stretch/>
        </p:blipFill>
        <p:spPr>
          <a:xfrm>
            <a:off x="121306" y="777766"/>
            <a:ext cx="10568125" cy="2963917"/>
          </a:xfrm>
          <a:prstGeom prst="rect">
            <a:avLst/>
          </a:prstGeom>
        </p:spPr>
      </p:pic>
    </p:spTree>
    <p:extLst>
      <p:ext uri="{BB962C8B-B14F-4D97-AF65-F5344CB8AC3E}">
        <p14:creationId xmlns:p14="http://schemas.microsoft.com/office/powerpoint/2010/main" val="904910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rotWithShape="1">
          <a:blip r:embed="rId3"/>
          <a:srcRect b="82525"/>
          <a:stretch/>
        </p:blipFill>
        <p:spPr>
          <a:xfrm>
            <a:off x="121307" y="114519"/>
            <a:ext cx="9692688" cy="66324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5F329B1-2BD8-3449-5EA9-B4356EBA2F13}"/>
              </a:ext>
            </a:extLst>
          </p:cNvPr>
          <p:cNvPicPr>
            <a:picLocks noChangeAspect="1"/>
          </p:cNvPicPr>
          <p:nvPr/>
        </p:nvPicPr>
        <p:blipFill>
          <a:blip r:embed="rId4"/>
          <a:stretch>
            <a:fillRect/>
          </a:stretch>
        </p:blipFill>
        <p:spPr>
          <a:xfrm>
            <a:off x="121306" y="777766"/>
            <a:ext cx="10568125" cy="5118537"/>
          </a:xfrm>
          <a:prstGeom prst="rect">
            <a:avLst/>
          </a:prstGeom>
        </p:spPr>
      </p:pic>
    </p:spTree>
    <p:extLst>
      <p:ext uri="{BB962C8B-B14F-4D97-AF65-F5344CB8AC3E}">
        <p14:creationId xmlns:p14="http://schemas.microsoft.com/office/powerpoint/2010/main" val="1800342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BD4C052-5F64-033A-C225-CA035FB961FA}"/>
              </a:ext>
            </a:extLst>
          </p:cNvPr>
          <p:cNvPicPr>
            <a:picLocks noChangeAspect="1"/>
          </p:cNvPicPr>
          <p:nvPr/>
        </p:nvPicPr>
        <p:blipFill rotWithShape="1">
          <a:blip r:embed="rId3"/>
          <a:srcRect b="20062"/>
          <a:stretch/>
        </p:blipFill>
        <p:spPr>
          <a:xfrm>
            <a:off x="114862" y="73572"/>
            <a:ext cx="9692042" cy="5423338"/>
          </a:xfrm>
          <a:prstGeom prst="rect">
            <a:avLst/>
          </a:prstGeom>
        </p:spPr>
      </p:pic>
    </p:spTree>
    <p:extLst>
      <p:ext uri="{BB962C8B-B14F-4D97-AF65-F5344CB8AC3E}">
        <p14:creationId xmlns:p14="http://schemas.microsoft.com/office/powerpoint/2010/main" val="675429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BD4C052-5F64-033A-C225-CA035FB961FA}"/>
              </a:ext>
            </a:extLst>
          </p:cNvPr>
          <p:cNvPicPr>
            <a:picLocks noChangeAspect="1"/>
          </p:cNvPicPr>
          <p:nvPr/>
        </p:nvPicPr>
        <p:blipFill>
          <a:blip r:embed="rId3"/>
          <a:stretch>
            <a:fillRect/>
          </a:stretch>
        </p:blipFill>
        <p:spPr>
          <a:xfrm>
            <a:off x="114862" y="73572"/>
            <a:ext cx="9692042" cy="6784428"/>
          </a:xfrm>
          <a:prstGeom prst="rect">
            <a:avLst/>
          </a:prstGeom>
        </p:spPr>
      </p:pic>
    </p:spTree>
    <p:extLst>
      <p:ext uri="{BB962C8B-B14F-4D97-AF65-F5344CB8AC3E}">
        <p14:creationId xmlns:p14="http://schemas.microsoft.com/office/powerpoint/2010/main" val="2112903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C8AD678B-EB41-D8BA-9861-0CA05C4ACA3F}"/>
              </a:ext>
            </a:extLst>
          </p:cNvPr>
          <p:cNvPicPr>
            <a:picLocks noChangeAspect="1"/>
          </p:cNvPicPr>
          <p:nvPr/>
        </p:nvPicPr>
        <p:blipFill>
          <a:blip r:embed="rId3"/>
          <a:stretch>
            <a:fillRect/>
          </a:stretch>
        </p:blipFill>
        <p:spPr>
          <a:xfrm>
            <a:off x="0" y="0"/>
            <a:ext cx="9538138" cy="2509438"/>
          </a:xfrm>
          <a:prstGeom prst="rect">
            <a:avLst/>
          </a:prstGeom>
        </p:spPr>
      </p:pic>
      <p:pic>
        <p:nvPicPr>
          <p:cNvPr id="6" name="Picture 5" descr="Map&#10;&#10;Description automatically generated">
            <a:extLst>
              <a:ext uri="{FF2B5EF4-FFF2-40B4-BE49-F238E27FC236}">
                <a16:creationId xmlns:a16="http://schemas.microsoft.com/office/drawing/2014/main" id="{2C15E613-339F-33F3-5D3A-52CC09F752AD}"/>
              </a:ext>
            </a:extLst>
          </p:cNvPr>
          <p:cNvPicPr>
            <a:picLocks noChangeAspect="1"/>
          </p:cNvPicPr>
          <p:nvPr/>
        </p:nvPicPr>
        <p:blipFill>
          <a:blip r:embed="rId4"/>
          <a:stretch>
            <a:fillRect/>
          </a:stretch>
        </p:blipFill>
        <p:spPr>
          <a:xfrm>
            <a:off x="2999895" y="2385848"/>
            <a:ext cx="6192209" cy="4472152"/>
          </a:xfrm>
          <a:prstGeom prst="rect">
            <a:avLst/>
          </a:prstGeom>
        </p:spPr>
      </p:pic>
    </p:spTree>
    <p:extLst>
      <p:ext uri="{BB962C8B-B14F-4D97-AF65-F5344CB8AC3E}">
        <p14:creationId xmlns:p14="http://schemas.microsoft.com/office/powerpoint/2010/main" val="1018805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a:blip r:embed="rId3"/>
          <a:stretch>
            <a:fillRect/>
          </a:stretch>
        </p:blipFill>
        <p:spPr>
          <a:xfrm>
            <a:off x="0" y="84082"/>
            <a:ext cx="10188092" cy="6127531"/>
          </a:xfrm>
          <a:prstGeom prst="rect">
            <a:avLst/>
          </a:prstGeom>
        </p:spPr>
      </p:pic>
    </p:spTree>
    <p:extLst>
      <p:ext uri="{BB962C8B-B14F-4D97-AF65-F5344CB8AC3E}">
        <p14:creationId xmlns:p14="http://schemas.microsoft.com/office/powerpoint/2010/main" val="1478499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rotWithShape="1">
          <a:blip r:embed="rId3"/>
          <a:srcRect b="88851"/>
          <a:stretch/>
        </p:blipFill>
        <p:spPr>
          <a:xfrm>
            <a:off x="0" y="84082"/>
            <a:ext cx="10188092" cy="683173"/>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919F0CBA-792F-C296-E1B8-62D764722CCB}"/>
              </a:ext>
            </a:extLst>
          </p:cNvPr>
          <p:cNvPicPr>
            <a:picLocks noChangeAspect="1"/>
          </p:cNvPicPr>
          <p:nvPr/>
        </p:nvPicPr>
        <p:blipFill>
          <a:blip r:embed="rId4"/>
          <a:stretch>
            <a:fillRect/>
          </a:stretch>
        </p:blipFill>
        <p:spPr>
          <a:xfrm>
            <a:off x="87805" y="767255"/>
            <a:ext cx="10530774" cy="1324304"/>
          </a:xfrm>
          <a:prstGeom prst="rect">
            <a:avLst/>
          </a:prstGeom>
        </p:spPr>
      </p:pic>
      <p:pic>
        <p:nvPicPr>
          <p:cNvPr id="6" name="Picture 5" descr="Map&#10;&#10;Description automatically generated">
            <a:extLst>
              <a:ext uri="{FF2B5EF4-FFF2-40B4-BE49-F238E27FC236}">
                <a16:creationId xmlns:a16="http://schemas.microsoft.com/office/drawing/2014/main" id="{A47F3BD2-5B38-00B9-33D7-C9366198C14D}"/>
              </a:ext>
            </a:extLst>
          </p:cNvPr>
          <p:cNvPicPr>
            <a:picLocks noChangeAspect="1"/>
          </p:cNvPicPr>
          <p:nvPr/>
        </p:nvPicPr>
        <p:blipFill>
          <a:blip r:embed="rId5"/>
          <a:stretch>
            <a:fillRect/>
          </a:stretch>
        </p:blipFill>
        <p:spPr>
          <a:xfrm>
            <a:off x="2853777" y="2014060"/>
            <a:ext cx="6484445" cy="4759858"/>
          </a:xfrm>
          <a:prstGeom prst="rect">
            <a:avLst/>
          </a:prstGeom>
        </p:spPr>
      </p:pic>
    </p:spTree>
    <p:extLst>
      <p:ext uri="{BB962C8B-B14F-4D97-AF65-F5344CB8AC3E}">
        <p14:creationId xmlns:p14="http://schemas.microsoft.com/office/powerpoint/2010/main" val="1664645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a:blip r:embed="rId3"/>
          <a:stretch>
            <a:fillRect/>
          </a:stretch>
        </p:blipFill>
        <p:spPr>
          <a:xfrm>
            <a:off x="-1" y="-1"/>
            <a:ext cx="10242207" cy="6253655"/>
          </a:xfrm>
          <a:prstGeom prst="rect">
            <a:avLst/>
          </a:prstGeom>
        </p:spPr>
      </p:pic>
    </p:spTree>
    <p:extLst>
      <p:ext uri="{BB962C8B-B14F-4D97-AF65-F5344CB8AC3E}">
        <p14:creationId xmlns:p14="http://schemas.microsoft.com/office/powerpoint/2010/main" val="5710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a:blip r:embed="rId3"/>
          <a:stretch>
            <a:fillRect/>
          </a:stretch>
        </p:blipFill>
        <p:spPr>
          <a:xfrm>
            <a:off x="-1" y="-1"/>
            <a:ext cx="10242207" cy="6253655"/>
          </a:xfrm>
          <a:prstGeom prst="rect">
            <a:avLst/>
          </a:prstGeom>
        </p:spPr>
      </p:pic>
    </p:spTree>
    <p:extLst>
      <p:ext uri="{BB962C8B-B14F-4D97-AF65-F5344CB8AC3E}">
        <p14:creationId xmlns:p14="http://schemas.microsoft.com/office/powerpoint/2010/main" val="3873760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rotWithShape="1">
          <a:blip r:embed="rId3"/>
          <a:srcRect b="90252"/>
          <a:stretch/>
        </p:blipFill>
        <p:spPr>
          <a:xfrm>
            <a:off x="-1" y="-1"/>
            <a:ext cx="10242207" cy="609601"/>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24C917AC-789C-EC6D-6A40-EA5B2FD69AE1}"/>
              </a:ext>
            </a:extLst>
          </p:cNvPr>
          <p:cNvPicPr>
            <a:picLocks noChangeAspect="1"/>
          </p:cNvPicPr>
          <p:nvPr/>
        </p:nvPicPr>
        <p:blipFill>
          <a:blip r:embed="rId4"/>
          <a:stretch>
            <a:fillRect/>
          </a:stretch>
        </p:blipFill>
        <p:spPr>
          <a:xfrm>
            <a:off x="0" y="609601"/>
            <a:ext cx="9874820" cy="1965434"/>
          </a:xfrm>
          <a:prstGeom prst="rect">
            <a:avLst/>
          </a:prstGeom>
        </p:spPr>
      </p:pic>
      <p:pic>
        <p:nvPicPr>
          <p:cNvPr id="6" name="Picture 5" descr="Table&#10;&#10;Description automatically generated">
            <a:extLst>
              <a:ext uri="{FF2B5EF4-FFF2-40B4-BE49-F238E27FC236}">
                <a16:creationId xmlns:a16="http://schemas.microsoft.com/office/drawing/2014/main" id="{7681F525-4C7D-0F71-B6AC-C0A55DDCA9DF}"/>
              </a:ext>
            </a:extLst>
          </p:cNvPr>
          <p:cNvPicPr>
            <a:picLocks noChangeAspect="1"/>
          </p:cNvPicPr>
          <p:nvPr/>
        </p:nvPicPr>
        <p:blipFill>
          <a:blip r:embed="rId5"/>
          <a:stretch>
            <a:fillRect/>
          </a:stretch>
        </p:blipFill>
        <p:spPr>
          <a:xfrm>
            <a:off x="7874000" y="25400"/>
            <a:ext cx="4318000" cy="6832600"/>
          </a:xfrm>
          <a:prstGeom prst="rect">
            <a:avLst/>
          </a:prstGeom>
        </p:spPr>
      </p:pic>
    </p:spTree>
    <p:extLst>
      <p:ext uri="{BB962C8B-B14F-4D97-AF65-F5344CB8AC3E}">
        <p14:creationId xmlns:p14="http://schemas.microsoft.com/office/powerpoint/2010/main" val="106657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44B9E12F-6DA1-EF02-80DA-961028BDBB5E}"/>
              </a:ext>
            </a:extLst>
          </p:cNvPr>
          <p:cNvPicPr>
            <a:picLocks noChangeAspect="1"/>
          </p:cNvPicPr>
          <p:nvPr/>
        </p:nvPicPr>
        <p:blipFill>
          <a:blip r:embed="rId3"/>
          <a:stretch>
            <a:fillRect/>
          </a:stretch>
        </p:blipFill>
        <p:spPr>
          <a:xfrm>
            <a:off x="110797" y="0"/>
            <a:ext cx="9264431" cy="3582990"/>
          </a:xfrm>
          <a:prstGeom prst="rect">
            <a:avLst/>
          </a:prstGeom>
        </p:spPr>
      </p:pic>
      <p:pic>
        <p:nvPicPr>
          <p:cNvPr id="7" name="Picture 6" descr="A picture containing grass, sky, outdoor, field&#10;&#10;Description automatically generated">
            <a:extLst>
              <a:ext uri="{FF2B5EF4-FFF2-40B4-BE49-F238E27FC236}">
                <a16:creationId xmlns:a16="http://schemas.microsoft.com/office/drawing/2014/main" id="{41B018C8-3E48-99F9-3A0D-C496CE7C79E4}"/>
              </a:ext>
            </a:extLst>
          </p:cNvPr>
          <p:cNvPicPr>
            <a:picLocks noChangeAspect="1"/>
          </p:cNvPicPr>
          <p:nvPr/>
        </p:nvPicPr>
        <p:blipFill>
          <a:blip r:embed="rId4"/>
          <a:stretch>
            <a:fillRect/>
          </a:stretch>
        </p:blipFill>
        <p:spPr>
          <a:xfrm>
            <a:off x="893379" y="3429000"/>
            <a:ext cx="5126204" cy="3370266"/>
          </a:xfrm>
          <a:prstGeom prst="rect">
            <a:avLst/>
          </a:prstGeom>
        </p:spPr>
      </p:pic>
      <p:pic>
        <p:nvPicPr>
          <p:cNvPr id="9" name="Picture 8" descr="A picture containing grass, outdoor, sky, field&#10;&#10;Description automatically generated">
            <a:extLst>
              <a:ext uri="{FF2B5EF4-FFF2-40B4-BE49-F238E27FC236}">
                <a16:creationId xmlns:a16="http://schemas.microsoft.com/office/drawing/2014/main" id="{670CDE10-46E1-7766-33EB-DE13C07A4D2C}"/>
              </a:ext>
            </a:extLst>
          </p:cNvPr>
          <p:cNvPicPr>
            <a:picLocks noChangeAspect="1"/>
          </p:cNvPicPr>
          <p:nvPr/>
        </p:nvPicPr>
        <p:blipFill>
          <a:blip r:embed="rId5"/>
          <a:stretch>
            <a:fillRect/>
          </a:stretch>
        </p:blipFill>
        <p:spPr>
          <a:xfrm>
            <a:off x="6096000" y="3429001"/>
            <a:ext cx="5126202" cy="3370265"/>
          </a:xfrm>
          <a:prstGeom prst="rect">
            <a:avLst/>
          </a:prstGeom>
        </p:spPr>
      </p:pic>
    </p:spTree>
    <p:extLst>
      <p:ext uri="{BB962C8B-B14F-4D97-AF65-F5344CB8AC3E}">
        <p14:creationId xmlns:p14="http://schemas.microsoft.com/office/powerpoint/2010/main" val="909054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rotWithShape="1">
          <a:blip r:embed="rId3"/>
          <a:srcRect b="90252"/>
          <a:stretch/>
        </p:blipFill>
        <p:spPr>
          <a:xfrm>
            <a:off x="-1" y="-1"/>
            <a:ext cx="10242207" cy="609601"/>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24C917AC-789C-EC6D-6A40-EA5B2FD69AE1}"/>
              </a:ext>
            </a:extLst>
          </p:cNvPr>
          <p:cNvPicPr>
            <a:picLocks noChangeAspect="1"/>
          </p:cNvPicPr>
          <p:nvPr/>
        </p:nvPicPr>
        <p:blipFill>
          <a:blip r:embed="rId4"/>
          <a:stretch>
            <a:fillRect/>
          </a:stretch>
        </p:blipFill>
        <p:spPr>
          <a:xfrm>
            <a:off x="0" y="609601"/>
            <a:ext cx="9874820" cy="1965434"/>
          </a:xfrm>
          <a:prstGeom prst="rect">
            <a:avLst/>
          </a:prstGeom>
        </p:spPr>
      </p:pic>
      <p:pic>
        <p:nvPicPr>
          <p:cNvPr id="6" name="Picture 5" descr="Table&#10;&#10;Description automatically generated">
            <a:extLst>
              <a:ext uri="{FF2B5EF4-FFF2-40B4-BE49-F238E27FC236}">
                <a16:creationId xmlns:a16="http://schemas.microsoft.com/office/drawing/2014/main" id="{7681F525-4C7D-0F71-B6AC-C0A55DDCA9DF}"/>
              </a:ext>
            </a:extLst>
          </p:cNvPr>
          <p:cNvPicPr>
            <a:picLocks noChangeAspect="1"/>
          </p:cNvPicPr>
          <p:nvPr/>
        </p:nvPicPr>
        <p:blipFill>
          <a:blip r:embed="rId5"/>
          <a:stretch>
            <a:fillRect/>
          </a:stretch>
        </p:blipFill>
        <p:spPr>
          <a:xfrm>
            <a:off x="7874000" y="25400"/>
            <a:ext cx="4318000" cy="6832600"/>
          </a:xfrm>
          <a:prstGeom prst="rect">
            <a:avLst/>
          </a:prstGeom>
        </p:spPr>
      </p:pic>
      <p:pic>
        <p:nvPicPr>
          <p:cNvPr id="8" name="Picture 7">
            <a:extLst>
              <a:ext uri="{FF2B5EF4-FFF2-40B4-BE49-F238E27FC236}">
                <a16:creationId xmlns:a16="http://schemas.microsoft.com/office/drawing/2014/main" id="{7D40C747-6AD1-5542-34E4-47520C6A4620}"/>
              </a:ext>
            </a:extLst>
          </p:cNvPr>
          <p:cNvPicPr>
            <a:picLocks noChangeAspect="1"/>
          </p:cNvPicPr>
          <p:nvPr/>
        </p:nvPicPr>
        <p:blipFill>
          <a:blip r:embed="rId6"/>
          <a:stretch>
            <a:fillRect/>
          </a:stretch>
        </p:blipFill>
        <p:spPr>
          <a:xfrm>
            <a:off x="4917756" y="2171043"/>
            <a:ext cx="2956244" cy="4686957"/>
          </a:xfrm>
          <a:prstGeom prst="rect">
            <a:avLst/>
          </a:prstGeom>
        </p:spPr>
      </p:pic>
    </p:spTree>
    <p:extLst>
      <p:ext uri="{BB962C8B-B14F-4D97-AF65-F5344CB8AC3E}">
        <p14:creationId xmlns:p14="http://schemas.microsoft.com/office/powerpoint/2010/main" val="2820094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7EAD923-794F-ED7E-0A35-909231AC5F31}"/>
              </a:ext>
            </a:extLst>
          </p:cNvPr>
          <p:cNvPicPr>
            <a:picLocks noChangeAspect="1"/>
          </p:cNvPicPr>
          <p:nvPr/>
        </p:nvPicPr>
        <p:blipFill rotWithShape="1">
          <a:blip r:embed="rId3"/>
          <a:srcRect b="41330"/>
          <a:stretch/>
        </p:blipFill>
        <p:spPr>
          <a:xfrm>
            <a:off x="0" y="0"/>
            <a:ext cx="9288820" cy="2596055"/>
          </a:xfrm>
          <a:prstGeom prst="rect">
            <a:avLst/>
          </a:prstGeom>
        </p:spPr>
      </p:pic>
    </p:spTree>
    <p:extLst>
      <p:ext uri="{BB962C8B-B14F-4D97-AF65-F5344CB8AC3E}">
        <p14:creationId xmlns:p14="http://schemas.microsoft.com/office/powerpoint/2010/main" val="2024910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7EAD923-794F-ED7E-0A35-909231AC5F31}"/>
              </a:ext>
            </a:extLst>
          </p:cNvPr>
          <p:cNvPicPr>
            <a:picLocks noChangeAspect="1"/>
          </p:cNvPicPr>
          <p:nvPr/>
        </p:nvPicPr>
        <p:blipFill>
          <a:blip r:embed="rId3"/>
          <a:stretch>
            <a:fillRect/>
          </a:stretch>
        </p:blipFill>
        <p:spPr>
          <a:xfrm>
            <a:off x="0" y="0"/>
            <a:ext cx="9288820" cy="4424855"/>
          </a:xfrm>
          <a:prstGeom prst="rect">
            <a:avLst/>
          </a:prstGeom>
        </p:spPr>
      </p:pic>
      <p:pic>
        <p:nvPicPr>
          <p:cNvPr id="9" name="Picture 8" descr="Table&#10;&#10;Description automatically generated">
            <a:extLst>
              <a:ext uri="{FF2B5EF4-FFF2-40B4-BE49-F238E27FC236}">
                <a16:creationId xmlns:a16="http://schemas.microsoft.com/office/drawing/2014/main" id="{663D3F79-EDE3-7E53-FAD9-5DAF7535AC00}"/>
              </a:ext>
            </a:extLst>
          </p:cNvPr>
          <p:cNvPicPr>
            <a:picLocks noChangeAspect="1"/>
          </p:cNvPicPr>
          <p:nvPr/>
        </p:nvPicPr>
        <p:blipFill>
          <a:blip r:embed="rId4"/>
          <a:stretch>
            <a:fillRect/>
          </a:stretch>
        </p:blipFill>
        <p:spPr>
          <a:xfrm>
            <a:off x="8639542" y="1324302"/>
            <a:ext cx="3433559" cy="5533697"/>
          </a:xfrm>
          <a:prstGeom prst="rect">
            <a:avLst/>
          </a:prstGeom>
        </p:spPr>
      </p:pic>
    </p:spTree>
    <p:extLst>
      <p:ext uri="{BB962C8B-B14F-4D97-AF65-F5344CB8AC3E}">
        <p14:creationId xmlns:p14="http://schemas.microsoft.com/office/powerpoint/2010/main" val="299118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0A26F710-6781-0FE0-4F85-82F21ED39E71}"/>
              </a:ext>
            </a:extLst>
          </p:cNvPr>
          <p:cNvPicPr>
            <a:picLocks noChangeAspect="1"/>
          </p:cNvPicPr>
          <p:nvPr/>
        </p:nvPicPr>
        <p:blipFill>
          <a:blip r:embed="rId3"/>
          <a:stretch>
            <a:fillRect/>
          </a:stretch>
        </p:blipFill>
        <p:spPr>
          <a:xfrm>
            <a:off x="0" y="0"/>
            <a:ext cx="9095930" cy="5118538"/>
          </a:xfrm>
          <a:prstGeom prst="rect">
            <a:avLst/>
          </a:prstGeom>
        </p:spPr>
      </p:pic>
      <p:pic>
        <p:nvPicPr>
          <p:cNvPr id="8" name="Picture 7" descr="Table&#10;&#10;Description automatically generated">
            <a:extLst>
              <a:ext uri="{FF2B5EF4-FFF2-40B4-BE49-F238E27FC236}">
                <a16:creationId xmlns:a16="http://schemas.microsoft.com/office/drawing/2014/main" id="{E50413F5-2F78-3FC1-B95D-41AB6344F212}"/>
              </a:ext>
            </a:extLst>
          </p:cNvPr>
          <p:cNvPicPr>
            <a:picLocks noChangeAspect="1"/>
          </p:cNvPicPr>
          <p:nvPr/>
        </p:nvPicPr>
        <p:blipFill>
          <a:blip r:embed="rId4"/>
          <a:stretch>
            <a:fillRect/>
          </a:stretch>
        </p:blipFill>
        <p:spPr>
          <a:xfrm>
            <a:off x="8519434" y="1408386"/>
            <a:ext cx="3672566" cy="5449614"/>
          </a:xfrm>
          <a:prstGeom prst="rect">
            <a:avLst/>
          </a:prstGeom>
        </p:spPr>
      </p:pic>
    </p:spTree>
    <p:extLst>
      <p:ext uri="{BB962C8B-B14F-4D97-AF65-F5344CB8AC3E}">
        <p14:creationId xmlns:p14="http://schemas.microsoft.com/office/powerpoint/2010/main" val="3132912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0A26F710-6781-0FE0-4F85-82F21ED39E71}"/>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3" name="Picture 2" descr="Graphical user interface&#10;&#10;Description automatically generated with low confidence">
            <a:extLst>
              <a:ext uri="{FF2B5EF4-FFF2-40B4-BE49-F238E27FC236}">
                <a16:creationId xmlns:a16="http://schemas.microsoft.com/office/drawing/2014/main" id="{117DC9C2-215B-FB46-662C-39DF95C243D3}"/>
              </a:ext>
            </a:extLst>
          </p:cNvPr>
          <p:cNvPicPr>
            <a:picLocks noChangeAspect="1"/>
          </p:cNvPicPr>
          <p:nvPr/>
        </p:nvPicPr>
        <p:blipFill>
          <a:blip r:embed="rId4"/>
          <a:stretch>
            <a:fillRect/>
          </a:stretch>
        </p:blipFill>
        <p:spPr>
          <a:xfrm>
            <a:off x="-1" y="618625"/>
            <a:ext cx="9582837" cy="1493953"/>
          </a:xfrm>
          <a:prstGeom prst="rect">
            <a:avLst/>
          </a:prstGeom>
        </p:spPr>
      </p:pic>
      <p:pic>
        <p:nvPicPr>
          <p:cNvPr id="5" name="Picture 4">
            <a:extLst>
              <a:ext uri="{FF2B5EF4-FFF2-40B4-BE49-F238E27FC236}">
                <a16:creationId xmlns:a16="http://schemas.microsoft.com/office/drawing/2014/main" id="{EF45D01D-FE73-777A-7D90-59E597E73863}"/>
              </a:ext>
            </a:extLst>
          </p:cNvPr>
          <p:cNvPicPr>
            <a:picLocks noChangeAspect="1"/>
          </p:cNvPicPr>
          <p:nvPr/>
        </p:nvPicPr>
        <p:blipFill>
          <a:blip r:embed="rId5"/>
          <a:stretch>
            <a:fillRect/>
          </a:stretch>
        </p:blipFill>
        <p:spPr>
          <a:xfrm>
            <a:off x="5948854" y="1830334"/>
            <a:ext cx="6243145" cy="5027665"/>
          </a:xfrm>
          <a:prstGeom prst="rect">
            <a:avLst/>
          </a:prstGeom>
        </p:spPr>
      </p:pic>
    </p:spTree>
    <p:extLst>
      <p:ext uri="{BB962C8B-B14F-4D97-AF65-F5344CB8AC3E}">
        <p14:creationId xmlns:p14="http://schemas.microsoft.com/office/powerpoint/2010/main" val="193592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F3E30329-50CC-B997-0496-6DF93FC3EAEC}"/>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9" name="Picture 8">
            <a:extLst>
              <a:ext uri="{FF2B5EF4-FFF2-40B4-BE49-F238E27FC236}">
                <a16:creationId xmlns:a16="http://schemas.microsoft.com/office/drawing/2014/main" id="{4ADFF212-4E92-CE71-9B61-07AD807F9E09}"/>
              </a:ext>
            </a:extLst>
          </p:cNvPr>
          <p:cNvPicPr>
            <a:picLocks noChangeAspect="1"/>
          </p:cNvPicPr>
          <p:nvPr/>
        </p:nvPicPr>
        <p:blipFill>
          <a:blip r:embed="rId4"/>
          <a:stretch>
            <a:fillRect/>
          </a:stretch>
        </p:blipFill>
        <p:spPr>
          <a:xfrm>
            <a:off x="-1" y="609599"/>
            <a:ext cx="11070781" cy="1187669"/>
          </a:xfrm>
          <a:prstGeom prst="rect">
            <a:avLst/>
          </a:prstGeom>
        </p:spPr>
      </p:pic>
      <p:pic>
        <p:nvPicPr>
          <p:cNvPr id="13" name="Picture 12" descr="Table&#10;&#10;Description automatically generated">
            <a:extLst>
              <a:ext uri="{FF2B5EF4-FFF2-40B4-BE49-F238E27FC236}">
                <a16:creationId xmlns:a16="http://schemas.microsoft.com/office/drawing/2014/main" id="{29B59957-97C0-8F6A-0408-71DC84A66B02}"/>
              </a:ext>
            </a:extLst>
          </p:cNvPr>
          <p:cNvPicPr>
            <a:picLocks noChangeAspect="1"/>
          </p:cNvPicPr>
          <p:nvPr/>
        </p:nvPicPr>
        <p:blipFill>
          <a:blip r:embed="rId5"/>
          <a:stretch>
            <a:fillRect/>
          </a:stretch>
        </p:blipFill>
        <p:spPr>
          <a:xfrm>
            <a:off x="348754" y="1835511"/>
            <a:ext cx="8398422" cy="4880308"/>
          </a:xfrm>
          <a:prstGeom prst="rect">
            <a:avLst/>
          </a:prstGeom>
        </p:spPr>
      </p:pic>
      <p:pic>
        <p:nvPicPr>
          <p:cNvPr id="14" name="Picture 13">
            <a:extLst>
              <a:ext uri="{FF2B5EF4-FFF2-40B4-BE49-F238E27FC236}">
                <a16:creationId xmlns:a16="http://schemas.microsoft.com/office/drawing/2014/main" id="{D2DA54BB-DFF2-44D3-B32D-010418660346}"/>
              </a:ext>
            </a:extLst>
          </p:cNvPr>
          <p:cNvPicPr>
            <a:picLocks noChangeAspect="1"/>
          </p:cNvPicPr>
          <p:nvPr/>
        </p:nvPicPr>
        <p:blipFill>
          <a:blip r:embed="rId6"/>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1445486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56499"/>
          <a:stretch/>
        </p:blipFill>
        <p:spPr>
          <a:xfrm>
            <a:off x="0" y="0"/>
            <a:ext cx="9758428" cy="2868930"/>
          </a:xfrm>
          <a:prstGeom prst="rect">
            <a:avLst/>
          </a:prstGeom>
        </p:spPr>
      </p:pic>
    </p:spTree>
    <p:extLst>
      <p:ext uri="{BB962C8B-B14F-4D97-AF65-F5344CB8AC3E}">
        <p14:creationId xmlns:p14="http://schemas.microsoft.com/office/powerpoint/2010/main" val="1396908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a:blip r:embed="rId3"/>
          <a:stretch>
            <a:fillRect/>
          </a:stretch>
        </p:blipFill>
        <p:spPr>
          <a:xfrm>
            <a:off x="0" y="0"/>
            <a:ext cx="9758428" cy="6595110"/>
          </a:xfrm>
          <a:prstGeom prst="rect">
            <a:avLst/>
          </a:prstGeom>
        </p:spPr>
      </p:pic>
      <p:pic>
        <p:nvPicPr>
          <p:cNvPr id="3" name="Picture 2">
            <a:extLst>
              <a:ext uri="{FF2B5EF4-FFF2-40B4-BE49-F238E27FC236}">
                <a16:creationId xmlns:a16="http://schemas.microsoft.com/office/drawing/2014/main" id="{A7347B9E-77F7-A4D6-FAE5-A19294EDBFD8}"/>
              </a:ext>
            </a:extLst>
          </p:cNvPr>
          <p:cNvPicPr>
            <a:picLocks noChangeAspect="1"/>
          </p:cNvPicPr>
          <p:nvPr/>
        </p:nvPicPr>
        <p:blipFill>
          <a:blip r:embed="rId4"/>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3354133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90468"/>
          <a:stretch/>
        </p:blipFill>
        <p:spPr>
          <a:xfrm>
            <a:off x="0" y="0"/>
            <a:ext cx="9758428" cy="628650"/>
          </a:xfrm>
          <a:prstGeom prst="rect">
            <a:avLst/>
          </a:prstGeom>
        </p:spPr>
      </p:pic>
      <p:pic>
        <p:nvPicPr>
          <p:cNvPr id="5" name="Picture 4">
            <a:extLst>
              <a:ext uri="{FF2B5EF4-FFF2-40B4-BE49-F238E27FC236}">
                <a16:creationId xmlns:a16="http://schemas.microsoft.com/office/drawing/2014/main" id="{C27A4958-1606-3735-42AB-1A55AB83948A}"/>
              </a:ext>
            </a:extLst>
          </p:cNvPr>
          <p:cNvPicPr>
            <a:picLocks noChangeAspect="1"/>
          </p:cNvPicPr>
          <p:nvPr/>
        </p:nvPicPr>
        <p:blipFill>
          <a:blip r:embed="rId4"/>
          <a:stretch>
            <a:fillRect/>
          </a:stretch>
        </p:blipFill>
        <p:spPr>
          <a:xfrm>
            <a:off x="112722" y="596052"/>
            <a:ext cx="9645705" cy="1790519"/>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5D480156-4CA3-0ABB-BA2D-FAEB940EC052}"/>
              </a:ext>
            </a:extLst>
          </p:cNvPr>
          <p:cNvPicPr>
            <a:picLocks noChangeAspect="1"/>
          </p:cNvPicPr>
          <p:nvPr/>
        </p:nvPicPr>
        <p:blipFill rotWithShape="1">
          <a:blip r:embed="rId3"/>
          <a:srcRect t="61005" r="66657"/>
          <a:stretch/>
        </p:blipFill>
        <p:spPr>
          <a:xfrm>
            <a:off x="228600" y="2606040"/>
            <a:ext cx="3253740" cy="2571750"/>
          </a:xfrm>
          <a:prstGeom prst="rect">
            <a:avLst/>
          </a:prstGeom>
        </p:spPr>
      </p:pic>
      <p:pic>
        <p:nvPicPr>
          <p:cNvPr id="3" name="Picture 2">
            <a:extLst>
              <a:ext uri="{FF2B5EF4-FFF2-40B4-BE49-F238E27FC236}">
                <a16:creationId xmlns:a16="http://schemas.microsoft.com/office/drawing/2014/main" id="{A7347B9E-77F7-A4D6-FAE5-A19294EDBFD8}"/>
              </a:ext>
            </a:extLst>
          </p:cNvPr>
          <p:cNvPicPr>
            <a:picLocks noChangeAspect="1"/>
          </p:cNvPicPr>
          <p:nvPr/>
        </p:nvPicPr>
        <p:blipFill>
          <a:blip r:embed="rId5"/>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4041191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90468"/>
          <a:stretch/>
        </p:blipFill>
        <p:spPr>
          <a:xfrm>
            <a:off x="0" y="0"/>
            <a:ext cx="9758428" cy="628650"/>
          </a:xfrm>
          <a:prstGeom prst="rect">
            <a:avLst/>
          </a:prstGeom>
        </p:spPr>
      </p:pic>
      <p:pic>
        <p:nvPicPr>
          <p:cNvPr id="7" name="Picture 6" descr="Chart, scatter chart&#10;&#10;Description automatically generated">
            <a:extLst>
              <a:ext uri="{FF2B5EF4-FFF2-40B4-BE49-F238E27FC236}">
                <a16:creationId xmlns:a16="http://schemas.microsoft.com/office/drawing/2014/main" id="{22B06464-586D-14CB-26B0-A2BBB914C432}"/>
              </a:ext>
            </a:extLst>
          </p:cNvPr>
          <p:cNvPicPr>
            <a:picLocks noChangeAspect="1"/>
          </p:cNvPicPr>
          <p:nvPr/>
        </p:nvPicPr>
        <p:blipFill>
          <a:blip r:embed="rId4"/>
          <a:stretch>
            <a:fillRect/>
          </a:stretch>
        </p:blipFill>
        <p:spPr>
          <a:xfrm>
            <a:off x="2980690" y="1977389"/>
            <a:ext cx="6230620" cy="4765740"/>
          </a:xfrm>
          <a:prstGeom prst="rect">
            <a:avLst/>
          </a:prstGeom>
        </p:spPr>
      </p:pic>
      <p:pic>
        <p:nvPicPr>
          <p:cNvPr id="11" name="Picture 10">
            <a:extLst>
              <a:ext uri="{FF2B5EF4-FFF2-40B4-BE49-F238E27FC236}">
                <a16:creationId xmlns:a16="http://schemas.microsoft.com/office/drawing/2014/main" id="{745DCFCB-80B4-00C3-CAAD-0FDA57ED144C}"/>
              </a:ext>
            </a:extLst>
          </p:cNvPr>
          <p:cNvPicPr>
            <a:picLocks noChangeAspect="1"/>
          </p:cNvPicPr>
          <p:nvPr/>
        </p:nvPicPr>
        <p:blipFill>
          <a:blip r:embed="rId5"/>
          <a:stretch>
            <a:fillRect/>
          </a:stretch>
        </p:blipFill>
        <p:spPr>
          <a:xfrm>
            <a:off x="48259" y="548640"/>
            <a:ext cx="9661909" cy="1300372"/>
          </a:xfrm>
          <a:prstGeom prst="rect">
            <a:avLst/>
          </a:prstGeom>
        </p:spPr>
      </p:pic>
    </p:spTree>
    <p:extLst>
      <p:ext uri="{BB962C8B-B14F-4D97-AF65-F5344CB8AC3E}">
        <p14:creationId xmlns:p14="http://schemas.microsoft.com/office/powerpoint/2010/main" val="3444584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9315523-F423-9A48-8CD8-64CB418D2BA9}"/>
              </a:ext>
            </a:extLst>
          </p:cNvPr>
          <p:cNvPicPr>
            <a:picLocks noChangeAspect="1"/>
          </p:cNvPicPr>
          <p:nvPr/>
        </p:nvPicPr>
        <p:blipFill>
          <a:blip r:embed="rId3"/>
          <a:stretch>
            <a:fillRect/>
          </a:stretch>
        </p:blipFill>
        <p:spPr>
          <a:xfrm>
            <a:off x="0" y="0"/>
            <a:ext cx="9990176" cy="2640943"/>
          </a:xfrm>
          <a:prstGeom prst="rect">
            <a:avLst/>
          </a:prstGeom>
        </p:spPr>
      </p:pic>
      <p:pic>
        <p:nvPicPr>
          <p:cNvPr id="6" name="Picture 5">
            <a:extLst>
              <a:ext uri="{FF2B5EF4-FFF2-40B4-BE49-F238E27FC236}">
                <a16:creationId xmlns:a16="http://schemas.microsoft.com/office/drawing/2014/main" id="{39D817E7-813C-701D-7571-1F6A8C2D5FAA}"/>
              </a:ext>
            </a:extLst>
          </p:cNvPr>
          <p:cNvPicPr>
            <a:picLocks noChangeAspect="1"/>
          </p:cNvPicPr>
          <p:nvPr/>
        </p:nvPicPr>
        <p:blipFill>
          <a:blip r:embed="rId4"/>
          <a:stretch>
            <a:fillRect/>
          </a:stretch>
        </p:blipFill>
        <p:spPr>
          <a:xfrm>
            <a:off x="8786648" y="2029314"/>
            <a:ext cx="3101428" cy="4828686"/>
          </a:xfrm>
          <a:prstGeom prst="rect">
            <a:avLst/>
          </a:prstGeom>
        </p:spPr>
      </p:pic>
      <p:pic>
        <p:nvPicPr>
          <p:cNvPr id="1026" name="Picture 2" descr="NLCD 2016 Alaska Land Cover ">
            <a:extLst>
              <a:ext uri="{FF2B5EF4-FFF2-40B4-BE49-F238E27FC236}">
                <a16:creationId xmlns:a16="http://schemas.microsoft.com/office/drawing/2014/main" id="{4DF25BFE-87EE-58B8-D988-EAFBBFBCE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938" y="2640943"/>
            <a:ext cx="6154660" cy="404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228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64711877-DB14-9BBD-DC99-DD1CD4EF9184}"/>
              </a:ext>
            </a:extLst>
          </p:cNvPr>
          <p:cNvPicPr>
            <a:picLocks noChangeAspect="1"/>
          </p:cNvPicPr>
          <p:nvPr/>
        </p:nvPicPr>
        <p:blipFill>
          <a:blip r:embed="rId3"/>
          <a:stretch>
            <a:fillRect/>
          </a:stretch>
        </p:blipFill>
        <p:spPr>
          <a:xfrm>
            <a:off x="0" y="113030"/>
            <a:ext cx="10246352" cy="5670550"/>
          </a:xfrm>
          <a:prstGeom prst="rect">
            <a:avLst/>
          </a:prstGeom>
        </p:spPr>
      </p:pic>
    </p:spTree>
    <p:extLst>
      <p:ext uri="{BB962C8B-B14F-4D97-AF65-F5344CB8AC3E}">
        <p14:creationId xmlns:p14="http://schemas.microsoft.com/office/powerpoint/2010/main" val="687398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4C930D05-7D8E-018C-48A9-C7133F162C50}"/>
              </a:ext>
            </a:extLst>
          </p:cNvPr>
          <p:cNvPicPr>
            <a:picLocks noChangeAspect="1"/>
          </p:cNvPicPr>
          <p:nvPr/>
        </p:nvPicPr>
        <p:blipFill rotWithShape="1">
          <a:blip r:embed="rId3"/>
          <a:srcRect b="30747"/>
          <a:stretch/>
        </p:blipFill>
        <p:spPr>
          <a:xfrm>
            <a:off x="0" y="125730"/>
            <a:ext cx="9712386" cy="4263390"/>
          </a:xfrm>
          <a:prstGeom prst="rect">
            <a:avLst/>
          </a:prstGeom>
        </p:spPr>
      </p:pic>
    </p:spTree>
    <p:extLst>
      <p:ext uri="{BB962C8B-B14F-4D97-AF65-F5344CB8AC3E}">
        <p14:creationId xmlns:p14="http://schemas.microsoft.com/office/powerpoint/2010/main" val="1366608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4C930D05-7D8E-018C-48A9-C7133F162C50}"/>
              </a:ext>
            </a:extLst>
          </p:cNvPr>
          <p:cNvPicPr>
            <a:picLocks noChangeAspect="1"/>
          </p:cNvPicPr>
          <p:nvPr/>
        </p:nvPicPr>
        <p:blipFill rotWithShape="1">
          <a:blip r:embed="rId3"/>
          <a:srcRect b="30747"/>
          <a:stretch/>
        </p:blipFill>
        <p:spPr>
          <a:xfrm>
            <a:off x="0" y="125730"/>
            <a:ext cx="9712386" cy="4263390"/>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252D1EE6-EFE3-D91B-ACA5-64DF9FC02982}"/>
              </a:ext>
            </a:extLst>
          </p:cNvPr>
          <p:cNvPicPr>
            <a:picLocks noChangeAspect="1"/>
          </p:cNvPicPr>
          <p:nvPr/>
        </p:nvPicPr>
        <p:blipFill rotWithShape="1">
          <a:blip r:embed="rId3"/>
          <a:srcRect t="69383"/>
          <a:stretch/>
        </p:blipFill>
        <p:spPr>
          <a:xfrm>
            <a:off x="206436" y="4640580"/>
            <a:ext cx="9269730" cy="1798951"/>
          </a:xfrm>
          <a:prstGeom prst="rect">
            <a:avLst/>
          </a:prstGeom>
        </p:spPr>
      </p:pic>
    </p:spTree>
    <p:extLst>
      <p:ext uri="{BB962C8B-B14F-4D97-AF65-F5344CB8AC3E}">
        <p14:creationId xmlns:p14="http://schemas.microsoft.com/office/powerpoint/2010/main" val="4140936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78906"/>
          <a:stretch/>
        </p:blipFill>
        <p:spPr>
          <a:xfrm>
            <a:off x="0" y="0"/>
            <a:ext cx="10214407" cy="2114550"/>
          </a:xfrm>
          <a:prstGeom prst="rect">
            <a:avLst/>
          </a:prstGeom>
        </p:spPr>
      </p:pic>
    </p:spTree>
    <p:extLst>
      <p:ext uri="{BB962C8B-B14F-4D97-AF65-F5344CB8AC3E}">
        <p14:creationId xmlns:p14="http://schemas.microsoft.com/office/powerpoint/2010/main" val="1402456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64312"/>
          <a:stretch/>
        </p:blipFill>
        <p:spPr>
          <a:xfrm>
            <a:off x="0" y="0"/>
            <a:ext cx="10214407" cy="3577590"/>
          </a:xfrm>
          <a:prstGeom prst="rect">
            <a:avLst/>
          </a:prstGeom>
        </p:spPr>
      </p:pic>
    </p:spTree>
    <p:extLst>
      <p:ext uri="{BB962C8B-B14F-4D97-AF65-F5344CB8AC3E}">
        <p14:creationId xmlns:p14="http://schemas.microsoft.com/office/powerpoint/2010/main" val="2191344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43333"/>
          <a:stretch/>
        </p:blipFill>
        <p:spPr>
          <a:xfrm>
            <a:off x="0" y="0"/>
            <a:ext cx="10214407" cy="5680710"/>
          </a:xfrm>
          <a:prstGeom prst="rect">
            <a:avLst/>
          </a:prstGeom>
        </p:spPr>
      </p:pic>
    </p:spTree>
    <p:extLst>
      <p:ext uri="{BB962C8B-B14F-4D97-AF65-F5344CB8AC3E}">
        <p14:creationId xmlns:p14="http://schemas.microsoft.com/office/powerpoint/2010/main" val="995628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92475"/>
          <a:stretch/>
        </p:blipFill>
        <p:spPr>
          <a:xfrm>
            <a:off x="0" y="0"/>
            <a:ext cx="10214407" cy="75438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E964F4C2-069B-6E7B-1A1B-94B09CE9160B}"/>
              </a:ext>
            </a:extLst>
          </p:cNvPr>
          <p:cNvPicPr>
            <a:picLocks noChangeAspect="1"/>
          </p:cNvPicPr>
          <p:nvPr/>
        </p:nvPicPr>
        <p:blipFill>
          <a:blip r:embed="rId4"/>
          <a:stretch>
            <a:fillRect/>
          </a:stretch>
        </p:blipFill>
        <p:spPr>
          <a:xfrm>
            <a:off x="130810" y="754380"/>
            <a:ext cx="11325984" cy="4892040"/>
          </a:xfrm>
          <a:prstGeom prst="rect">
            <a:avLst/>
          </a:prstGeom>
        </p:spPr>
      </p:pic>
    </p:spTree>
    <p:extLst>
      <p:ext uri="{BB962C8B-B14F-4D97-AF65-F5344CB8AC3E}">
        <p14:creationId xmlns:p14="http://schemas.microsoft.com/office/powerpoint/2010/main" val="2528346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92475"/>
          <a:stretch/>
        </p:blipFill>
        <p:spPr>
          <a:xfrm>
            <a:off x="0" y="0"/>
            <a:ext cx="10214407" cy="75438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56F39991-B1CC-9209-68C8-2EB0028F123B}"/>
              </a:ext>
            </a:extLst>
          </p:cNvPr>
          <p:cNvPicPr>
            <a:picLocks noChangeAspect="1"/>
          </p:cNvPicPr>
          <p:nvPr/>
        </p:nvPicPr>
        <p:blipFill>
          <a:blip r:embed="rId4"/>
          <a:stretch>
            <a:fillRect/>
          </a:stretch>
        </p:blipFill>
        <p:spPr>
          <a:xfrm>
            <a:off x="127000" y="754380"/>
            <a:ext cx="10539994" cy="5634990"/>
          </a:xfrm>
          <a:prstGeom prst="rect">
            <a:avLst/>
          </a:prstGeom>
        </p:spPr>
      </p:pic>
    </p:spTree>
    <p:extLst>
      <p:ext uri="{BB962C8B-B14F-4D97-AF65-F5344CB8AC3E}">
        <p14:creationId xmlns:p14="http://schemas.microsoft.com/office/powerpoint/2010/main" val="4178342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74536"/>
          <a:stretch/>
        </p:blipFill>
        <p:spPr>
          <a:xfrm>
            <a:off x="-1" y="80010"/>
            <a:ext cx="9004891" cy="1725930"/>
          </a:xfrm>
          <a:prstGeom prst="rect">
            <a:avLst/>
          </a:prstGeom>
        </p:spPr>
      </p:pic>
    </p:spTree>
    <p:extLst>
      <p:ext uri="{BB962C8B-B14F-4D97-AF65-F5344CB8AC3E}">
        <p14:creationId xmlns:p14="http://schemas.microsoft.com/office/powerpoint/2010/main" val="1054526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23440"/>
          <a:stretch/>
        </p:blipFill>
        <p:spPr>
          <a:xfrm>
            <a:off x="-1" y="80010"/>
            <a:ext cx="9004891" cy="5189220"/>
          </a:xfrm>
          <a:prstGeom prst="rect">
            <a:avLst/>
          </a:prstGeom>
        </p:spPr>
      </p:pic>
    </p:spTree>
    <p:extLst>
      <p:ext uri="{BB962C8B-B14F-4D97-AF65-F5344CB8AC3E}">
        <p14:creationId xmlns:p14="http://schemas.microsoft.com/office/powerpoint/2010/main" val="24679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 name="Picture 9" descr="Chart&#10;&#10;Description automatically generated with medium confidence">
            <a:extLst>
              <a:ext uri="{FF2B5EF4-FFF2-40B4-BE49-F238E27FC236}">
                <a16:creationId xmlns:a16="http://schemas.microsoft.com/office/drawing/2014/main" id="{C17160AC-2ED5-7DED-EFB9-9033C8D595BB}"/>
              </a:ext>
            </a:extLst>
          </p:cNvPr>
          <p:cNvPicPr>
            <a:picLocks noChangeAspect="1"/>
          </p:cNvPicPr>
          <p:nvPr/>
        </p:nvPicPr>
        <p:blipFill>
          <a:blip r:embed="rId3"/>
          <a:stretch>
            <a:fillRect/>
          </a:stretch>
        </p:blipFill>
        <p:spPr>
          <a:xfrm>
            <a:off x="122620" y="84082"/>
            <a:ext cx="10240579" cy="6484894"/>
          </a:xfrm>
          <a:prstGeom prst="rect">
            <a:avLst/>
          </a:prstGeom>
        </p:spPr>
      </p:pic>
    </p:spTree>
    <p:extLst>
      <p:ext uri="{BB962C8B-B14F-4D97-AF65-F5344CB8AC3E}">
        <p14:creationId xmlns:p14="http://schemas.microsoft.com/office/powerpoint/2010/main" val="3494201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a:blip r:embed="rId3"/>
          <a:stretch>
            <a:fillRect/>
          </a:stretch>
        </p:blipFill>
        <p:spPr>
          <a:xfrm>
            <a:off x="-1" y="80010"/>
            <a:ext cx="9004891" cy="6777990"/>
          </a:xfrm>
          <a:prstGeom prst="rect">
            <a:avLst/>
          </a:prstGeom>
        </p:spPr>
      </p:pic>
    </p:spTree>
    <p:extLst>
      <p:ext uri="{BB962C8B-B14F-4D97-AF65-F5344CB8AC3E}">
        <p14:creationId xmlns:p14="http://schemas.microsoft.com/office/powerpoint/2010/main" val="2854616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91400"/>
          <a:stretch/>
        </p:blipFill>
        <p:spPr>
          <a:xfrm>
            <a:off x="-1" y="80010"/>
            <a:ext cx="9004891" cy="582930"/>
          </a:xfrm>
          <a:prstGeom prst="rect">
            <a:avLst/>
          </a:prstGeom>
        </p:spPr>
      </p:pic>
      <p:pic>
        <p:nvPicPr>
          <p:cNvPr id="3" name="Picture 2" descr="Graphical user interface, text, application, email, Teams&#10;&#10;Description automatically generated">
            <a:extLst>
              <a:ext uri="{FF2B5EF4-FFF2-40B4-BE49-F238E27FC236}">
                <a16:creationId xmlns:a16="http://schemas.microsoft.com/office/drawing/2014/main" id="{D38BE5D9-5179-95FB-E443-9DA6B743C351}"/>
              </a:ext>
            </a:extLst>
          </p:cNvPr>
          <p:cNvPicPr>
            <a:picLocks noChangeAspect="1"/>
          </p:cNvPicPr>
          <p:nvPr/>
        </p:nvPicPr>
        <p:blipFill>
          <a:blip r:embed="rId4"/>
          <a:stretch>
            <a:fillRect/>
          </a:stretch>
        </p:blipFill>
        <p:spPr>
          <a:xfrm>
            <a:off x="132079" y="662940"/>
            <a:ext cx="10433897" cy="5749290"/>
          </a:xfrm>
          <a:prstGeom prst="rect">
            <a:avLst/>
          </a:prstGeom>
        </p:spPr>
      </p:pic>
    </p:spTree>
    <p:extLst>
      <p:ext uri="{BB962C8B-B14F-4D97-AF65-F5344CB8AC3E}">
        <p14:creationId xmlns:p14="http://schemas.microsoft.com/office/powerpoint/2010/main" val="2867351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70528"/>
          <a:stretch/>
        </p:blipFill>
        <p:spPr>
          <a:xfrm>
            <a:off x="106638" y="-1"/>
            <a:ext cx="9974621" cy="1977391"/>
          </a:xfrm>
          <a:prstGeom prst="rect">
            <a:avLst/>
          </a:prstGeom>
        </p:spPr>
      </p:pic>
    </p:spTree>
    <p:extLst>
      <p:ext uri="{BB962C8B-B14F-4D97-AF65-F5344CB8AC3E}">
        <p14:creationId xmlns:p14="http://schemas.microsoft.com/office/powerpoint/2010/main" val="2659811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47359"/>
          <a:stretch/>
        </p:blipFill>
        <p:spPr>
          <a:xfrm>
            <a:off x="106638" y="-1"/>
            <a:ext cx="9974621" cy="3531871"/>
          </a:xfrm>
          <a:prstGeom prst="rect">
            <a:avLst/>
          </a:prstGeom>
        </p:spPr>
      </p:pic>
    </p:spTree>
    <p:extLst>
      <p:ext uri="{BB962C8B-B14F-4D97-AF65-F5344CB8AC3E}">
        <p14:creationId xmlns:p14="http://schemas.microsoft.com/office/powerpoint/2010/main" val="729659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27597"/>
          <a:stretch/>
        </p:blipFill>
        <p:spPr>
          <a:xfrm>
            <a:off x="106638" y="-1"/>
            <a:ext cx="9974621" cy="4857751"/>
          </a:xfrm>
          <a:prstGeom prst="rect">
            <a:avLst/>
          </a:prstGeom>
        </p:spPr>
      </p:pic>
    </p:spTree>
    <p:extLst>
      <p:ext uri="{BB962C8B-B14F-4D97-AF65-F5344CB8AC3E}">
        <p14:creationId xmlns:p14="http://schemas.microsoft.com/office/powerpoint/2010/main" val="2914432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a:blip r:embed="rId3"/>
          <a:stretch>
            <a:fillRect/>
          </a:stretch>
        </p:blipFill>
        <p:spPr>
          <a:xfrm>
            <a:off x="106638" y="-1"/>
            <a:ext cx="9974621" cy="6709333"/>
          </a:xfrm>
          <a:prstGeom prst="rect">
            <a:avLst/>
          </a:prstGeom>
        </p:spPr>
      </p:pic>
    </p:spTree>
    <p:extLst>
      <p:ext uri="{BB962C8B-B14F-4D97-AF65-F5344CB8AC3E}">
        <p14:creationId xmlns:p14="http://schemas.microsoft.com/office/powerpoint/2010/main" val="4234563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8542651E-FD92-EC72-421F-C96C93F4036A}"/>
              </a:ext>
            </a:extLst>
          </p:cNvPr>
          <p:cNvPicPr>
            <a:picLocks noChangeAspect="1"/>
          </p:cNvPicPr>
          <p:nvPr/>
        </p:nvPicPr>
        <p:blipFill>
          <a:blip r:embed="rId3"/>
          <a:stretch>
            <a:fillRect/>
          </a:stretch>
        </p:blipFill>
        <p:spPr>
          <a:xfrm>
            <a:off x="124413" y="0"/>
            <a:ext cx="7736934" cy="6858000"/>
          </a:xfrm>
          <a:prstGeom prst="rect">
            <a:avLst/>
          </a:prstGeom>
        </p:spPr>
      </p:pic>
    </p:spTree>
    <p:extLst>
      <p:ext uri="{BB962C8B-B14F-4D97-AF65-F5344CB8AC3E}">
        <p14:creationId xmlns:p14="http://schemas.microsoft.com/office/powerpoint/2010/main" val="675537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5C2EBE2-AC41-86E5-59C6-9DA7050622C4}"/>
              </a:ext>
            </a:extLst>
          </p:cNvPr>
          <p:cNvPicPr>
            <a:picLocks noChangeAspect="1"/>
          </p:cNvPicPr>
          <p:nvPr/>
        </p:nvPicPr>
        <p:blipFill>
          <a:blip r:embed="rId3"/>
          <a:stretch>
            <a:fillRect/>
          </a:stretch>
        </p:blipFill>
        <p:spPr>
          <a:xfrm>
            <a:off x="0" y="80010"/>
            <a:ext cx="8237820" cy="6572250"/>
          </a:xfrm>
          <a:prstGeom prst="rect">
            <a:avLst/>
          </a:prstGeom>
        </p:spPr>
      </p:pic>
    </p:spTree>
    <p:extLst>
      <p:ext uri="{BB962C8B-B14F-4D97-AF65-F5344CB8AC3E}">
        <p14:creationId xmlns:p14="http://schemas.microsoft.com/office/powerpoint/2010/main" val="2647669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5C2EBE2-AC41-86E5-59C6-9DA7050622C4}"/>
              </a:ext>
            </a:extLst>
          </p:cNvPr>
          <p:cNvPicPr>
            <a:picLocks noChangeAspect="1"/>
          </p:cNvPicPr>
          <p:nvPr/>
        </p:nvPicPr>
        <p:blipFill rotWithShape="1">
          <a:blip r:embed="rId3"/>
          <a:srcRect b="91478"/>
          <a:stretch/>
        </p:blipFill>
        <p:spPr>
          <a:xfrm>
            <a:off x="0" y="80010"/>
            <a:ext cx="8237820" cy="560070"/>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31AF874-78D2-4C9B-86A2-274B3B53DD24}"/>
              </a:ext>
            </a:extLst>
          </p:cNvPr>
          <p:cNvPicPr>
            <a:picLocks noChangeAspect="1"/>
          </p:cNvPicPr>
          <p:nvPr/>
        </p:nvPicPr>
        <p:blipFill>
          <a:blip r:embed="rId4"/>
          <a:stretch>
            <a:fillRect/>
          </a:stretch>
        </p:blipFill>
        <p:spPr>
          <a:xfrm>
            <a:off x="152399" y="640080"/>
            <a:ext cx="9171893" cy="4674870"/>
          </a:xfrm>
          <a:prstGeom prst="rect">
            <a:avLst/>
          </a:prstGeom>
        </p:spPr>
      </p:pic>
    </p:spTree>
    <p:extLst>
      <p:ext uri="{BB962C8B-B14F-4D97-AF65-F5344CB8AC3E}">
        <p14:creationId xmlns:p14="http://schemas.microsoft.com/office/powerpoint/2010/main" val="4218562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3EA05E4-03C3-EB48-7120-92845261B4B0}"/>
              </a:ext>
            </a:extLst>
          </p:cNvPr>
          <p:cNvPicPr>
            <a:picLocks noChangeAspect="1"/>
          </p:cNvPicPr>
          <p:nvPr/>
        </p:nvPicPr>
        <p:blipFill>
          <a:blip r:embed="rId3"/>
          <a:stretch>
            <a:fillRect/>
          </a:stretch>
        </p:blipFill>
        <p:spPr>
          <a:xfrm>
            <a:off x="-1" y="0"/>
            <a:ext cx="11187817" cy="3257550"/>
          </a:xfrm>
          <a:prstGeom prst="rect">
            <a:avLst/>
          </a:prstGeom>
        </p:spPr>
      </p:pic>
    </p:spTree>
    <p:extLst>
      <p:ext uri="{BB962C8B-B14F-4D97-AF65-F5344CB8AC3E}">
        <p14:creationId xmlns:p14="http://schemas.microsoft.com/office/powerpoint/2010/main" val="4166279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EC07D87-C5A9-DAB8-2283-F0A1A48B099F}"/>
              </a:ext>
            </a:extLst>
          </p:cNvPr>
          <p:cNvPicPr>
            <a:picLocks noChangeAspect="1"/>
          </p:cNvPicPr>
          <p:nvPr/>
        </p:nvPicPr>
        <p:blipFill>
          <a:blip r:embed="rId3"/>
          <a:stretch>
            <a:fillRect/>
          </a:stretch>
        </p:blipFill>
        <p:spPr>
          <a:xfrm>
            <a:off x="80578" y="115176"/>
            <a:ext cx="10230847" cy="4898258"/>
          </a:xfrm>
          <a:prstGeom prst="rect">
            <a:avLst/>
          </a:prstGeom>
        </p:spPr>
      </p:pic>
    </p:spTree>
    <p:extLst>
      <p:ext uri="{BB962C8B-B14F-4D97-AF65-F5344CB8AC3E}">
        <p14:creationId xmlns:p14="http://schemas.microsoft.com/office/powerpoint/2010/main" val="3597250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3EA05E4-03C3-EB48-7120-92845261B4B0}"/>
              </a:ext>
            </a:extLst>
          </p:cNvPr>
          <p:cNvPicPr>
            <a:picLocks noChangeAspect="1"/>
          </p:cNvPicPr>
          <p:nvPr/>
        </p:nvPicPr>
        <p:blipFill rotWithShape="1">
          <a:blip r:embed="rId3"/>
          <a:srcRect b="76842"/>
          <a:stretch/>
        </p:blipFill>
        <p:spPr>
          <a:xfrm>
            <a:off x="-1" y="0"/>
            <a:ext cx="11187817" cy="754380"/>
          </a:xfrm>
          <a:prstGeom prst="rect">
            <a:avLst/>
          </a:prstGeom>
        </p:spPr>
      </p:pic>
      <p:pic>
        <p:nvPicPr>
          <p:cNvPr id="3" name="Picture 2" descr="Table&#10;&#10;Description automatically generated">
            <a:extLst>
              <a:ext uri="{FF2B5EF4-FFF2-40B4-BE49-F238E27FC236}">
                <a16:creationId xmlns:a16="http://schemas.microsoft.com/office/drawing/2014/main" id="{5AA614A2-17A7-993E-E235-A199CD56AE71}"/>
              </a:ext>
            </a:extLst>
          </p:cNvPr>
          <p:cNvPicPr>
            <a:picLocks noChangeAspect="1"/>
          </p:cNvPicPr>
          <p:nvPr/>
        </p:nvPicPr>
        <p:blipFill rotWithShape="1">
          <a:blip r:embed="rId4"/>
          <a:srcRect b="82861"/>
          <a:stretch/>
        </p:blipFill>
        <p:spPr>
          <a:xfrm>
            <a:off x="1" y="754381"/>
            <a:ext cx="6537960" cy="1561312"/>
          </a:xfrm>
          <a:prstGeom prst="rect">
            <a:avLst/>
          </a:prstGeom>
        </p:spPr>
      </p:pic>
      <p:pic>
        <p:nvPicPr>
          <p:cNvPr id="4" name="Picture 3" descr="Table&#10;&#10;Description automatically generated">
            <a:extLst>
              <a:ext uri="{FF2B5EF4-FFF2-40B4-BE49-F238E27FC236}">
                <a16:creationId xmlns:a16="http://schemas.microsoft.com/office/drawing/2014/main" id="{5C81A6EE-1DD9-BF94-DEF2-98BFB74973F9}"/>
              </a:ext>
            </a:extLst>
          </p:cNvPr>
          <p:cNvPicPr>
            <a:picLocks noChangeAspect="1"/>
          </p:cNvPicPr>
          <p:nvPr/>
        </p:nvPicPr>
        <p:blipFill rotWithShape="1">
          <a:blip r:embed="rId4"/>
          <a:srcRect t="18500"/>
          <a:stretch/>
        </p:blipFill>
        <p:spPr>
          <a:xfrm>
            <a:off x="6537961" y="754380"/>
            <a:ext cx="5223509" cy="5931777"/>
          </a:xfrm>
          <a:prstGeom prst="rect">
            <a:avLst/>
          </a:prstGeom>
        </p:spPr>
      </p:pic>
    </p:spTree>
    <p:extLst>
      <p:ext uri="{BB962C8B-B14F-4D97-AF65-F5344CB8AC3E}">
        <p14:creationId xmlns:p14="http://schemas.microsoft.com/office/powerpoint/2010/main" val="2722618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44742"/>
          <a:stretch/>
        </p:blipFill>
        <p:spPr>
          <a:xfrm>
            <a:off x="95249" y="0"/>
            <a:ext cx="10555321" cy="3543300"/>
          </a:xfrm>
          <a:prstGeom prst="rect">
            <a:avLst/>
          </a:prstGeom>
        </p:spPr>
      </p:pic>
    </p:spTree>
    <p:extLst>
      <p:ext uri="{BB962C8B-B14F-4D97-AF65-F5344CB8AC3E}">
        <p14:creationId xmlns:p14="http://schemas.microsoft.com/office/powerpoint/2010/main" val="1797941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27095"/>
          <a:stretch/>
        </p:blipFill>
        <p:spPr>
          <a:xfrm>
            <a:off x="95249" y="0"/>
            <a:ext cx="10555321" cy="4674870"/>
          </a:xfrm>
          <a:prstGeom prst="rect">
            <a:avLst/>
          </a:prstGeom>
        </p:spPr>
      </p:pic>
    </p:spTree>
    <p:extLst>
      <p:ext uri="{BB962C8B-B14F-4D97-AF65-F5344CB8AC3E}">
        <p14:creationId xmlns:p14="http://schemas.microsoft.com/office/powerpoint/2010/main" val="14400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a:blip r:embed="rId3"/>
          <a:stretch>
            <a:fillRect/>
          </a:stretch>
        </p:blipFill>
        <p:spPr>
          <a:xfrm>
            <a:off x="95249" y="0"/>
            <a:ext cx="10555321" cy="6412230"/>
          </a:xfrm>
          <a:prstGeom prst="rect">
            <a:avLst/>
          </a:prstGeom>
        </p:spPr>
      </p:pic>
    </p:spTree>
    <p:extLst>
      <p:ext uri="{BB962C8B-B14F-4D97-AF65-F5344CB8AC3E}">
        <p14:creationId xmlns:p14="http://schemas.microsoft.com/office/powerpoint/2010/main" val="506661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86275"/>
          <a:stretch/>
        </p:blipFill>
        <p:spPr>
          <a:xfrm>
            <a:off x="95249" y="0"/>
            <a:ext cx="10555321" cy="880110"/>
          </a:xfrm>
          <a:prstGeom prst="rect">
            <a:avLst/>
          </a:prstGeom>
        </p:spPr>
      </p:pic>
      <p:pic>
        <p:nvPicPr>
          <p:cNvPr id="3" name="Picture 2">
            <a:extLst>
              <a:ext uri="{FF2B5EF4-FFF2-40B4-BE49-F238E27FC236}">
                <a16:creationId xmlns:a16="http://schemas.microsoft.com/office/drawing/2014/main" id="{1DAADA14-C8FD-BCF5-083F-9BD2650B83F9}"/>
              </a:ext>
            </a:extLst>
          </p:cNvPr>
          <p:cNvPicPr>
            <a:picLocks noChangeAspect="1"/>
          </p:cNvPicPr>
          <p:nvPr/>
        </p:nvPicPr>
        <p:blipFill>
          <a:blip r:embed="rId4"/>
          <a:stretch>
            <a:fillRect/>
          </a:stretch>
        </p:blipFill>
        <p:spPr>
          <a:xfrm>
            <a:off x="186690" y="880110"/>
            <a:ext cx="11103484" cy="1703070"/>
          </a:xfrm>
          <a:prstGeom prst="rect">
            <a:avLst/>
          </a:prstGeom>
        </p:spPr>
      </p:pic>
      <p:pic>
        <p:nvPicPr>
          <p:cNvPr id="5" name="Picture 4" descr="A picture containing text, electronics, screenshot, display&#10;&#10;Description automatically generated">
            <a:extLst>
              <a:ext uri="{FF2B5EF4-FFF2-40B4-BE49-F238E27FC236}">
                <a16:creationId xmlns:a16="http://schemas.microsoft.com/office/drawing/2014/main" id="{5142FBD1-1C98-2122-3527-371DEC4D5E1B}"/>
              </a:ext>
            </a:extLst>
          </p:cNvPr>
          <p:cNvPicPr>
            <a:picLocks noChangeAspect="1"/>
          </p:cNvPicPr>
          <p:nvPr/>
        </p:nvPicPr>
        <p:blipFill>
          <a:blip r:embed="rId5"/>
          <a:stretch>
            <a:fillRect/>
          </a:stretch>
        </p:blipFill>
        <p:spPr>
          <a:xfrm>
            <a:off x="1756235" y="2525048"/>
            <a:ext cx="8679530" cy="4332952"/>
          </a:xfrm>
          <a:prstGeom prst="rect">
            <a:avLst/>
          </a:prstGeom>
        </p:spPr>
      </p:pic>
    </p:spTree>
    <p:extLst>
      <p:ext uri="{BB962C8B-B14F-4D97-AF65-F5344CB8AC3E}">
        <p14:creationId xmlns:p14="http://schemas.microsoft.com/office/powerpoint/2010/main" val="1593668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EBA8A6C-9819-D818-FAE7-6606960C93E4}"/>
              </a:ext>
            </a:extLst>
          </p:cNvPr>
          <p:cNvPicPr>
            <a:picLocks noChangeAspect="1"/>
          </p:cNvPicPr>
          <p:nvPr/>
        </p:nvPicPr>
        <p:blipFill rotWithShape="1">
          <a:blip r:embed="rId3"/>
          <a:srcRect b="45663"/>
          <a:stretch/>
        </p:blipFill>
        <p:spPr>
          <a:xfrm>
            <a:off x="-1" y="0"/>
            <a:ext cx="10807577" cy="2434590"/>
          </a:xfrm>
          <a:prstGeom prst="rect">
            <a:avLst/>
          </a:prstGeom>
        </p:spPr>
      </p:pic>
    </p:spTree>
    <p:extLst>
      <p:ext uri="{BB962C8B-B14F-4D97-AF65-F5344CB8AC3E}">
        <p14:creationId xmlns:p14="http://schemas.microsoft.com/office/powerpoint/2010/main" val="2345802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EBA8A6C-9819-D818-FAE7-6606960C93E4}"/>
              </a:ext>
            </a:extLst>
          </p:cNvPr>
          <p:cNvPicPr>
            <a:picLocks noChangeAspect="1"/>
          </p:cNvPicPr>
          <p:nvPr/>
        </p:nvPicPr>
        <p:blipFill>
          <a:blip r:embed="rId3"/>
          <a:stretch>
            <a:fillRect/>
          </a:stretch>
        </p:blipFill>
        <p:spPr>
          <a:xfrm>
            <a:off x="-1" y="0"/>
            <a:ext cx="10807577" cy="4480560"/>
          </a:xfrm>
          <a:prstGeom prst="rect">
            <a:avLst/>
          </a:prstGeom>
        </p:spPr>
      </p:pic>
    </p:spTree>
    <p:extLst>
      <p:ext uri="{BB962C8B-B14F-4D97-AF65-F5344CB8AC3E}">
        <p14:creationId xmlns:p14="http://schemas.microsoft.com/office/powerpoint/2010/main" val="1842988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58681"/>
          <a:stretch/>
        </p:blipFill>
        <p:spPr>
          <a:xfrm>
            <a:off x="0" y="0"/>
            <a:ext cx="10855224" cy="2148840"/>
          </a:xfrm>
          <a:prstGeom prst="rect">
            <a:avLst/>
          </a:prstGeom>
        </p:spPr>
      </p:pic>
    </p:spTree>
    <p:extLst>
      <p:ext uri="{BB962C8B-B14F-4D97-AF65-F5344CB8AC3E}">
        <p14:creationId xmlns:p14="http://schemas.microsoft.com/office/powerpoint/2010/main" val="1681982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a:blip r:embed="rId3"/>
          <a:stretch>
            <a:fillRect/>
          </a:stretch>
        </p:blipFill>
        <p:spPr>
          <a:xfrm>
            <a:off x="0" y="0"/>
            <a:ext cx="10855224" cy="5200650"/>
          </a:xfrm>
          <a:prstGeom prst="rect">
            <a:avLst/>
          </a:prstGeom>
        </p:spPr>
      </p:pic>
    </p:spTree>
    <p:extLst>
      <p:ext uri="{BB962C8B-B14F-4D97-AF65-F5344CB8AC3E}">
        <p14:creationId xmlns:p14="http://schemas.microsoft.com/office/powerpoint/2010/main" val="1346023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83077"/>
          <a:stretch/>
        </p:blipFill>
        <p:spPr>
          <a:xfrm>
            <a:off x="0" y="0"/>
            <a:ext cx="10855224" cy="88011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0045F49-F51E-8133-C65D-8A8AACA2D9C7}"/>
              </a:ext>
            </a:extLst>
          </p:cNvPr>
          <p:cNvPicPr>
            <a:picLocks noChangeAspect="1"/>
          </p:cNvPicPr>
          <p:nvPr/>
        </p:nvPicPr>
        <p:blipFill rotWithShape="1">
          <a:blip r:embed="rId4"/>
          <a:srcRect b="54170"/>
          <a:stretch/>
        </p:blipFill>
        <p:spPr>
          <a:xfrm>
            <a:off x="119379" y="737870"/>
            <a:ext cx="11444677" cy="1479550"/>
          </a:xfrm>
          <a:prstGeom prst="rect">
            <a:avLst/>
          </a:prstGeom>
        </p:spPr>
      </p:pic>
    </p:spTree>
    <p:extLst>
      <p:ext uri="{BB962C8B-B14F-4D97-AF65-F5344CB8AC3E}">
        <p14:creationId xmlns:p14="http://schemas.microsoft.com/office/powerpoint/2010/main" val="2146409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EC07D87-C5A9-DAB8-2283-F0A1A48B099F}"/>
              </a:ext>
            </a:extLst>
          </p:cNvPr>
          <p:cNvPicPr>
            <a:picLocks noChangeAspect="1"/>
          </p:cNvPicPr>
          <p:nvPr/>
        </p:nvPicPr>
        <p:blipFill>
          <a:blip r:embed="rId3"/>
          <a:stretch>
            <a:fillRect/>
          </a:stretch>
        </p:blipFill>
        <p:spPr>
          <a:xfrm>
            <a:off x="80578" y="115176"/>
            <a:ext cx="10230847" cy="4898258"/>
          </a:xfrm>
          <a:prstGeom prst="rect">
            <a:avLst/>
          </a:prstGeom>
        </p:spPr>
      </p:pic>
      <p:pic>
        <p:nvPicPr>
          <p:cNvPr id="4" name="Picture 3">
            <a:extLst>
              <a:ext uri="{FF2B5EF4-FFF2-40B4-BE49-F238E27FC236}">
                <a16:creationId xmlns:a16="http://schemas.microsoft.com/office/drawing/2014/main" id="{7B2CF5A9-F553-5B7C-277E-D43C3A78C176}"/>
              </a:ext>
            </a:extLst>
          </p:cNvPr>
          <p:cNvPicPr>
            <a:picLocks noChangeAspect="1"/>
          </p:cNvPicPr>
          <p:nvPr/>
        </p:nvPicPr>
        <p:blipFill>
          <a:blip r:embed="rId4"/>
          <a:stretch>
            <a:fillRect/>
          </a:stretch>
        </p:blipFill>
        <p:spPr>
          <a:xfrm>
            <a:off x="876271" y="5128610"/>
            <a:ext cx="10439457" cy="1729390"/>
          </a:xfrm>
          <a:prstGeom prst="rect">
            <a:avLst/>
          </a:prstGeom>
        </p:spPr>
      </p:pic>
    </p:spTree>
    <p:extLst>
      <p:ext uri="{BB962C8B-B14F-4D97-AF65-F5344CB8AC3E}">
        <p14:creationId xmlns:p14="http://schemas.microsoft.com/office/powerpoint/2010/main" val="3048697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83077"/>
          <a:stretch/>
        </p:blipFill>
        <p:spPr>
          <a:xfrm>
            <a:off x="0" y="0"/>
            <a:ext cx="10855224" cy="88011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0045F49-F51E-8133-C65D-8A8AACA2D9C7}"/>
              </a:ext>
            </a:extLst>
          </p:cNvPr>
          <p:cNvPicPr>
            <a:picLocks noChangeAspect="1"/>
          </p:cNvPicPr>
          <p:nvPr/>
        </p:nvPicPr>
        <p:blipFill>
          <a:blip r:embed="rId4"/>
          <a:stretch>
            <a:fillRect/>
          </a:stretch>
        </p:blipFill>
        <p:spPr>
          <a:xfrm>
            <a:off x="119379" y="737870"/>
            <a:ext cx="11444677" cy="3228340"/>
          </a:xfrm>
          <a:prstGeom prst="rect">
            <a:avLst/>
          </a:prstGeom>
        </p:spPr>
      </p:pic>
    </p:spTree>
    <p:extLst>
      <p:ext uri="{BB962C8B-B14F-4D97-AF65-F5344CB8AC3E}">
        <p14:creationId xmlns:p14="http://schemas.microsoft.com/office/powerpoint/2010/main" val="289220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Next time: Machine learning</a:t>
            </a:r>
            <a:endParaRPr sz="3200" dirty="0">
              <a:latin typeface="Avenir"/>
              <a:ea typeface="Avenir"/>
              <a:cs typeface="Avenir"/>
              <a:sym typeface="Avenir"/>
            </a:endParaRPr>
          </a:p>
        </p:txBody>
      </p:sp>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pic>
        <p:nvPicPr>
          <p:cNvPr id="4" name="Picture 3" descr="A picture containing text, writing implement, stationary, pencil&#10;&#10;Description automatically generated">
            <a:extLst>
              <a:ext uri="{FF2B5EF4-FFF2-40B4-BE49-F238E27FC236}">
                <a16:creationId xmlns:a16="http://schemas.microsoft.com/office/drawing/2014/main" id="{47A1E1D1-EB46-035F-49A7-A2F169787CCD}"/>
              </a:ext>
            </a:extLst>
          </p:cNvPr>
          <p:cNvPicPr>
            <a:picLocks noChangeAspect="1"/>
          </p:cNvPicPr>
          <p:nvPr/>
        </p:nvPicPr>
        <p:blipFill>
          <a:blip r:embed="rId4"/>
          <a:stretch>
            <a:fillRect/>
          </a:stretch>
        </p:blipFill>
        <p:spPr>
          <a:xfrm>
            <a:off x="3279422" y="1688054"/>
            <a:ext cx="5633156" cy="40840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B0831899-D2E1-B1C7-3195-5A6CF75B14D8}"/>
              </a:ext>
            </a:extLst>
          </p:cNvPr>
          <p:cNvPicPr>
            <a:picLocks noChangeAspect="1"/>
          </p:cNvPicPr>
          <p:nvPr/>
        </p:nvPicPr>
        <p:blipFill>
          <a:blip r:embed="rId3"/>
          <a:stretch>
            <a:fillRect/>
          </a:stretch>
        </p:blipFill>
        <p:spPr>
          <a:xfrm>
            <a:off x="119336" y="-1"/>
            <a:ext cx="10297449" cy="4719145"/>
          </a:xfrm>
          <a:prstGeom prst="rect">
            <a:avLst/>
          </a:prstGeom>
        </p:spPr>
      </p:pic>
    </p:spTree>
    <p:extLst>
      <p:ext uri="{BB962C8B-B14F-4D97-AF65-F5344CB8AC3E}">
        <p14:creationId xmlns:p14="http://schemas.microsoft.com/office/powerpoint/2010/main" val="394898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 Teams&#10;&#10;Description automatically generated">
            <a:extLst>
              <a:ext uri="{FF2B5EF4-FFF2-40B4-BE49-F238E27FC236}">
                <a16:creationId xmlns:a16="http://schemas.microsoft.com/office/drawing/2014/main" id="{CA3A3720-FCA5-9E75-64F9-5661AE792887}"/>
              </a:ext>
            </a:extLst>
          </p:cNvPr>
          <p:cNvPicPr>
            <a:picLocks noChangeAspect="1"/>
          </p:cNvPicPr>
          <p:nvPr/>
        </p:nvPicPr>
        <p:blipFill>
          <a:blip r:embed="rId3"/>
          <a:stretch>
            <a:fillRect/>
          </a:stretch>
        </p:blipFill>
        <p:spPr>
          <a:xfrm>
            <a:off x="77294" y="97439"/>
            <a:ext cx="10887526" cy="4989567"/>
          </a:xfrm>
          <a:prstGeom prst="rect">
            <a:avLst/>
          </a:prstGeom>
        </p:spPr>
      </p:pic>
    </p:spTree>
    <p:extLst>
      <p:ext uri="{BB962C8B-B14F-4D97-AF65-F5344CB8AC3E}">
        <p14:creationId xmlns:p14="http://schemas.microsoft.com/office/powerpoint/2010/main" val="4274938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a:blip r:embed="rId3"/>
          <a:stretch>
            <a:fillRect/>
          </a:stretch>
        </p:blipFill>
        <p:spPr>
          <a:xfrm>
            <a:off x="121307" y="114519"/>
            <a:ext cx="9692688" cy="3795329"/>
          </a:xfrm>
          <a:prstGeom prst="rect">
            <a:avLst/>
          </a:prstGeom>
        </p:spPr>
      </p:pic>
    </p:spTree>
    <p:extLst>
      <p:ext uri="{BB962C8B-B14F-4D97-AF65-F5344CB8AC3E}">
        <p14:creationId xmlns:p14="http://schemas.microsoft.com/office/powerpoint/2010/main" val="3365433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267</Words>
  <Application>Microsoft Macintosh PowerPoint</Application>
  <PresentationFormat>Widescreen</PresentationFormat>
  <Paragraphs>36</Paragraphs>
  <Slides>61</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3</cp:revision>
  <dcterms:created xsi:type="dcterms:W3CDTF">2023-01-30T16:43:13Z</dcterms:created>
  <dcterms:modified xsi:type="dcterms:W3CDTF">2023-01-30T18:38:12Z</dcterms:modified>
</cp:coreProperties>
</file>